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/ Title"/>
          <p:cNvSpPr txBox="1"/>
          <p:nvPr>
            <p:ph type="ctrTitle"/>
          </p:nvPr>
        </p:nvSpPr>
        <p:spPr>
          <a:xfrm>
            <a:off x="370990" y="2963333"/>
            <a:ext cx="12262820" cy="1130301"/>
          </a:xfrm>
          <a:prstGeom prst="rect">
            <a:avLst/>
          </a:prstGeom>
        </p:spPr>
        <p:txBody>
          <a:bodyPr/>
          <a:lstStyle>
            <a:lvl1pPr defTabSz="449833">
              <a:defRPr sz="5928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20" name="Autores e instituições / Authors and institutions"/>
          <p:cNvSpPr txBox="1"/>
          <p:nvPr/>
        </p:nvSpPr>
        <p:spPr>
          <a:xfrm>
            <a:off x="485425" y="4616450"/>
            <a:ext cx="1203395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b="0" i="1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e instituições / Authors and institutions</a:t>
            </a:r>
          </a:p>
        </p:txBody>
      </p:sp>
      <p:pic>
        <p:nvPicPr>
          <p:cNvPr id="121" name="Screenshot 2022-12-06 at 16.02.48.png" descr="Screenshot 2022-12-06 at 16.02.48.png"/>
          <p:cNvPicPr>
            <a:picLocks noChangeAspect="1"/>
          </p:cNvPicPr>
          <p:nvPr/>
        </p:nvPicPr>
        <p:blipFill>
          <a:blip r:embed="rId2">
            <a:extLst/>
          </a:blip>
          <a:srcRect l="50737" t="0" r="0" b="0"/>
          <a:stretch>
            <a:fillRect/>
          </a:stretch>
        </p:blipFill>
        <p:spPr>
          <a:xfrm>
            <a:off x="5349867" y="8213284"/>
            <a:ext cx="4475516" cy="12641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Screenshot 2022-12-06 at 16.16.03.png" descr="Screenshot 2022-12-06 at 16.16.0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9273" y="8037558"/>
            <a:ext cx="5223451" cy="1615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Screenshot 2022-12-07 at 11.16.41.png" descr="Screenshot 2022-12-07 at 11.16.4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85763" y="148100"/>
            <a:ext cx="4233274" cy="2035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/>
          <p:nvPr>
            <p:ph type="sldNum" sz="quarter" idx="2"/>
          </p:nvPr>
        </p:nvSpPr>
        <p:spPr>
          <a:xfrm>
            <a:off x="12193506" y="9076266"/>
            <a:ext cx="241403" cy="3743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126" name="Screenshot 2022-12-06 at 16.16.47.png" descr="Screenshot 2022-12-06 at 16.16.4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54179" y="8747852"/>
            <a:ext cx="5661635" cy="883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Screenshot 2022-12-07 at 11.16.41.png" descr="Screenshot 2022-12-07 at 11.16.4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33225" y="114233"/>
            <a:ext cx="1636079" cy="7866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Bibliografia"/>
          <p:cNvSpPr txBox="1"/>
          <p:nvPr>
            <p:ph type="body" idx="22"/>
          </p:nvPr>
        </p:nvSpPr>
        <p:spPr>
          <a:xfrm>
            <a:off x="220133" y="145612"/>
            <a:ext cx="2823899" cy="723901"/>
          </a:xfrm>
          <a:prstGeom prst="rect">
            <a:avLst/>
          </a:prstGeom>
        </p:spPr>
        <p:txBody>
          <a:bodyPr/>
          <a:lstStyle>
            <a:lvl1pPr>
              <a:defRPr b="1" sz="3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Bibliografia</a:t>
            </a:r>
          </a:p>
        </p:txBody>
      </p:sp>
      <p:pic>
        <p:nvPicPr>
          <p:cNvPr id="130" name="Screenshot 2022-12-07 at 11.16.41.png" descr="Screenshot 2022-12-07 at 11.16.4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33225" y="114233"/>
            <a:ext cx="1636079" cy="7866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