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/ TITLE"/>
          <p:cNvSpPr txBox="1"/>
          <p:nvPr/>
        </p:nvSpPr>
        <p:spPr>
          <a:xfrm>
            <a:off x="4372938" y="639880"/>
            <a:ext cx="16849168" cy="11353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sz="5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TÍTULO/ TITLE</a:t>
            </a:r>
          </a:p>
        </p:txBody>
      </p:sp>
      <p:sp>
        <p:nvSpPr>
          <p:cNvPr id="120" name="AUTORES/AUTHORS"/>
          <p:cNvSpPr txBox="1"/>
          <p:nvPr/>
        </p:nvSpPr>
        <p:spPr>
          <a:xfrm>
            <a:off x="4539970" y="2210994"/>
            <a:ext cx="16515103" cy="11353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sz="3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AUTORES/AUTHORS </a:t>
            </a:r>
          </a:p>
        </p:txBody>
      </p:sp>
      <p:sp>
        <p:nvSpPr>
          <p:cNvPr id="121" name="Online conference | 27-29 January 2021"/>
          <p:cNvSpPr/>
          <p:nvPr/>
        </p:nvSpPr>
        <p:spPr>
          <a:xfrm>
            <a:off x="-154369" y="41869373"/>
            <a:ext cx="30585538" cy="645178"/>
          </a:xfrm>
          <a:prstGeom prst="rect">
            <a:avLst/>
          </a:prstGeom>
          <a:solidFill>
            <a:srgbClr val="ED6F2D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584200">
              <a:defRPr cap="all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Online conference | 27-29 January 2021</a:t>
            </a:r>
          </a:p>
        </p:txBody>
      </p:sp>
      <p:pic>
        <p:nvPicPr>
          <p:cNvPr id="122" name="Logotipo ICCA 2019 U s data.png" descr="Logotipo ICCA 2019 U s dat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2018" y="442021"/>
            <a:ext cx="2001104" cy="3827026"/>
          </a:xfrm>
          <a:prstGeom prst="rect">
            <a:avLst/>
          </a:prstGeom>
          <a:ln w="254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