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979562" y="24858724"/>
            <a:ext cx="24317676" cy="1786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10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979562" y="19476112"/>
            <a:ext cx="24317676" cy="244291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2178842" y="10073340"/>
            <a:ext cx="34634483" cy="231076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21"/>
          </p:nvPr>
        </p:nvSpPr>
        <p:spPr>
          <a:xfrm>
            <a:off x="3797732" y="10745139"/>
            <a:ext cx="22665022" cy="15117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979562" y="25685052"/>
            <a:ext cx="24317676" cy="330531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979562" y="29019878"/>
            <a:ext cx="24317676" cy="262654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979562" y="17569322"/>
            <a:ext cx="24317676" cy="7673054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5288856" y="11499743"/>
            <a:ext cx="28818217" cy="192121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241768" y="11548928"/>
            <a:ext cx="12394933" cy="9266688"/>
          </a:xfrm>
          <a:prstGeom prst="rect">
            <a:avLst/>
          </a:prstGeom>
        </p:spPr>
        <p:txBody>
          <a:bodyPr/>
          <a:lstStyle>
            <a:lvl1pPr>
              <a:defRPr sz="26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241768" y="21051708"/>
            <a:ext cx="12394933" cy="956180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2241768" y="16093737"/>
            <a:ext cx="25793264" cy="14608312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9523790" y="16083897"/>
            <a:ext cx="21912470" cy="146083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241768" y="16093737"/>
            <a:ext cx="12394933" cy="14608312"/>
          </a:xfrm>
          <a:prstGeom prst="rect">
            <a:avLst/>
          </a:prstGeom>
        </p:spPr>
        <p:txBody>
          <a:bodyPr anchor="ctr"/>
          <a:lstStyle>
            <a:lvl1pPr marL="1469571" indent="-1469571" algn="l">
              <a:spcBef>
                <a:spcPts val="14000"/>
              </a:spcBef>
              <a:buSzPct val="145000"/>
              <a:buChar char="•"/>
              <a:defRPr sz="12000"/>
            </a:lvl1pPr>
            <a:lvl2pPr marL="1812471" indent="-1469571" algn="l">
              <a:spcBef>
                <a:spcPts val="14000"/>
              </a:spcBef>
              <a:buSzPct val="145000"/>
              <a:buChar char="•"/>
              <a:defRPr sz="12000"/>
            </a:lvl2pPr>
            <a:lvl3pPr marL="2155371" indent="-1469571" algn="l">
              <a:spcBef>
                <a:spcPts val="14000"/>
              </a:spcBef>
              <a:buSzPct val="145000"/>
              <a:buChar char="•"/>
              <a:defRPr sz="12000"/>
            </a:lvl3pPr>
            <a:lvl4pPr marL="2498271" indent="-1469571" algn="l">
              <a:spcBef>
                <a:spcPts val="14000"/>
              </a:spcBef>
              <a:buSzPct val="145000"/>
              <a:buChar char="•"/>
              <a:defRPr sz="12000"/>
            </a:lvl4pPr>
            <a:lvl5pPr marL="2841171" indent="-1469571" algn="l">
              <a:spcBef>
                <a:spcPts val="140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7749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1768" y="13024515"/>
            <a:ext cx="25793264" cy="16762670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551563" y="21759991"/>
            <a:ext cx="14069775" cy="93847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138400" y="12139162"/>
            <a:ext cx="13634426" cy="9089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-5490308" y="12139162"/>
            <a:ext cx="27844326" cy="185628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979562" y="13880355"/>
            <a:ext cx="24317676" cy="76730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979562" y="21789502"/>
            <a:ext cx="24317676" cy="262654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52444"/>
          </a:xfrm>
          <a:prstGeom prst="rect">
            <a:avLst/>
          </a:prstGeom>
          <a:ln w="25400">
            <a:miter lim="400000"/>
          </a:ln>
        </p:spPr>
        <p:txBody>
          <a:bodyPr wrap="none" lIns="118046" tIns="118046" rIns="118046" bIns="118046">
            <a:spAutoFit/>
          </a:bodyPr>
          <a:lstStyle>
            <a:lvl1pPr>
              <a:defRPr b="0" sz="6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 / Title"/>
          <p:cNvSpPr txBox="1"/>
          <p:nvPr>
            <p:ph type="ctrTitle"/>
          </p:nvPr>
        </p:nvSpPr>
        <p:spPr>
          <a:xfrm>
            <a:off x="7411818" y="834063"/>
            <a:ext cx="21983059" cy="1735706"/>
          </a:xfrm>
          <a:prstGeom prst="rect">
            <a:avLst/>
          </a:prstGeom>
        </p:spPr>
        <p:txBody>
          <a:bodyPr lIns="50800" tIns="50800" rIns="50800" bIns="50800"/>
          <a:lstStyle>
            <a:lvl1pPr algn="just">
              <a:defRPr sz="78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Título / Title</a:t>
            </a:r>
          </a:p>
        </p:txBody>
      </p:sp>
      <p:sp>
        <p:nvSpPr>
          <p:cNvPr id="120" name="Autores e instituições / Authors and institutions"/>
          <p:cNvSpPr txBox="1"/>
          <p:nvPr/>
        </p:nvSpPr>
        <p:spPr>
          <a:xfrm>
            <a:off x="7411819" y="2348284"/>
            <a:ext cx="21983057" cy="9906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 b="0" i="1" sz="51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Autores e instituições / Authors and institutions</a:t>
            </a:r>
          </a:p>
        </p:txBody>
      </p:sp>
      <p:pic>
        <p:nvPicPr>
          <p:cNvPr id="121" name="Screenshot 2022-12-07 at 11.16.41.png" descr="Screenshot 2022-12-07 at 11.16.4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9286" y="817033"/>
            <a:ext cx="6210847" cy="2986291"/>
          </a:xfrm>
          <a:prstGeom prst="rect">
            <a:avLst/>
          </a:prstGeom>
          <a:ln w="25400">
            <a:miter lim="400000"/>
          </a:ln>
        </p:spPr>
      </p:pic>
      <p:pic>
        <p:nvPicPr>
          <p:cNvPr id="122" name="Screenshot 2022-12-07 at 11.24.26.png" descr="Screenshot 2022-12-07 at 11.24.2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166931" y="39875663"/>
            <a:ext cx="16825459" cy="2921088"/>
          </a:xfrm>
          <a:prstGeom prst="rect">
            <a:avLst/>
          </a:prstGeom>
          <a:ln w="254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