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ítulo e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it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Manuel Macieira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–Manuel Macieira</a:t>
            </a:r>
          </a:p>
        </p:txBody>
      </p:sp>
      <p:sp>
        <p:nvSpPr>
          <p:cNvPr id="94" name="“Digite aqui uma citação.”"/>
          <p:cNvSpPr txBox="1"/>
          <p:nvPr>
            <p:ph type="body" sz="quarter" idx="22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“Digite aqui uma citação.”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graf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grafia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- ce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grafia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- top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e alín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, alíneas e fotograf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Marc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grafia -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ítulo/Title"/>
          <p:cNvSpPr txBox="1"/>
          <p:nvPr>
            <p:ph type="ctrTitle"/>
          </p:nvPr>
        </p:nvSpPr>
        <p:spPr>
          <a:xfrm>
            <a:off x="1347244" y="778933"/>
            <a:ext cx="8844800" cy="1130301"/>
          </a:xfrm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Título/Title</a:t>
            </a:r>
          </a:p>
        </p:txBody>
      </p:sp>
      <p:sp>
        <p:nvSpPr>
          <p:cNvPr id="120" name="Online conference | 27-29 January 2021"/>
          <p:cNvSpPr/>
          <p:nvPr/>
        </p:nvSpPr>
        <p:spPr>
          <a:xfrm>
            <a:off x="-1" y="8887354"/>
            <a:ext cx="13004801" cy="485247"/>
          </a:xfrm>
          <a:prstGeom prst="rect">
            <a:avLst/>
          </a:prstGeom>
          <a:solidFill>
            <a:srgbClr val="EF643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cap="all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Online conference | 27-29 January 2021</a:t>
            </a:r>
          </a:p>
        </p:txBody>
      </p:sp>
      <p:pic>
        <p:nvPicPr>
          <p:cNvPr id="121" name="Logotipo ICCA 2019 U s data.png" descr="Logotipo ICCA 2019 U s data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691849" y="485765"/>
            <a:ext cx="1809035" cy="3459702"/>
          </a:xfrm>
          <a:prstGeom prst="rect">
            <a:avLst/>
          </a:prstGeom>
          <a:ln w="12700">
            <a:miter lim="400000"/>
          </a:ln>
        </p:spPr>
      </p:pic>
      <p:sp>
        <p:nvSpPr>
          <p:cNvPr id="122" name="Autores e instituições"/>
          <p:cNvSpPr txBox="1"/>
          <p:nvPr/>
        </p:nvSpPr>
        <p:spPr>
          <a:xfrm>
            <a:off x="330880" y="5449281"/>
            <a:ext cx="11760502" cy="19342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Autores e instituições</a:t>
            </a:r>
          </a:p>
          <a:p>
            <a:pPr/>
          </a:p>
          <a:p>
            <a:pPr/>
          </a:p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" name="Group"/>
          <p:cNvGrpSpPr/>
          <p:nvPr/>
        </p:nvGrpSpPr>
        <p:grpSpPr>
          <a:xfrm>
            <a:off x="-1" y="8006870"/>
            <a:ext cx="13004801" cy="1585864"/>
            <a:chOff x="0" y="0"/>
            <a:chExt cx="13004800" cy="1585863"/>
          </a:xfrm>
        </p:grpSpPr>
        <p:sp>
          <p:nvSpPr>
            <p:cNvPr id="124" name="Online conference | 27-29 January 2021"/>
            <p:cNvSpPr/>
            <p:nvPr/>
          </p:nvSpPr>
          <p:spPr>
            <a:xfrm>
              <a:off x="0" y="1100617"/>
              <a:ext cx="13004800" cy="485247"/>
            </a:xfrm>
            <a:prstGeom prst="rect">
              <a:avLst/>
            </a:prstGeom>
            <a:solidFill>
              <a:srgbClr val="ED6F2D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cap="all" sz="18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Online conference | 27-29 January 2021</a:t>
              </a:r>
            </a:p>
          </p:txBody>
        </p:sp>
        <p:pic>
          <p:nvPicPr>
            <p:cNvPr id="125" name="Logotipo ICCA 2019 U s data.png" descr="Logotipo ICCA 2019 U s data.pn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1911049" y="0"/>
              <a:ext cx="824802" cy="157739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Bibliografia"/>
          <p:cNvSpPr txBox="1"/>
          <p:nvPr>
            <p:ph type="body" idx="22"/>
          </p:nvPr>
        </p:nvSpPr>
        <p:spPr>
          <a:xfrm>
            <a:off x="1269999" y="976771"/>
            <a:ext cx="10464801" cy="609776"/>
          </a:xfrm>
          <a:prstGeom prst="rect">
            <a:avLst/>
          </a:prstGeom>
        </p:spPr>
        <p:txBody>
          <a:bodyPr/>
          <a:lstStyle/>
          <a:p>
            <a:pPr/>
            <a:r>
              <a:t>Bibliografia</a:t>
            </a:r>
          </a:p>
        </p:txBody>
      </p:sp>
      <p:sp>
        <p:nvSpPr>
          <p:cNvPr id="129" name="Online conference | 27-29 January 2021"/>
          <p:cNvSpPr/>
          <p:nvPr/>
        </p:nvSpPr>
        <p:spPr>
          <a:xfrm>
            <a:off x="-1" y="9107487"/>
            <a:ext cx="13004801" cy="485247"/>
          </a:xfrm>
          <a:prstGeom prst="rect">
            <a:avLst/>
          </a:prstGeom>
          <a:solidFill>
            <a:srgbClr val="ED6F2D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cap="all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Online conference | 27-29 January 2021</a:t>
            </a:r>
          </a:p>
        </p:txBody>
      </p:sp>
      <p:pic>
        <p:nvPicPr>
          <p:cNvPr id="130" name="Logotipo ICCA 2019 U s data.png" descr="Logotipo ICCA 2019 U s data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911049" y="8006870"/>
            <a:ext cx="824802" cy="157739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