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tif"/><Relationship Id="rId3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/Title"/>
          <p:cNvSpPr txBox="1"/>
          <p:nvPr>
            <p:ph type="ctrTitle"/>
          </p:nvPr>
        </p:nvSpPr>
        <p:spPr>
          <a:xfrm>
            <a:off x="2080000" y="3352800"/>
            <a:ext cx="8844800" cy="1130301"/>
          </a:xfrm>
          <a:prstGeom prst="rect">
            <a:avLst/>
          </a:prstGeom>
        </p:spPr>
        <p:txBody>
          <a:bodyPr/>
          <a:lstStyle>
            <a:lvl1pPr defTabSz="490727">
              <a:defRPr sz="6719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Título/Title</a:t>
            </a:r>
          </a:p>
        </p:txBody>
      </p:sp>
      <p:sp>
        <p:nvSpPr>
          <p:cNvPr id="120" name="Autores e instituições"/>
          <p:cNvSpPr txBox="1"/>
          <p:nvPr/>
        </p:nvSpPr>
        <p:spPr>
          <a:xfrm>
            <a:off x="622149" y="5365749"/>
            <a:ext cx="11760502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Autores e instituições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41366" y="124883"/>
            <a:ext cx="3729436" cy="18647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3913" t="52473" r="13841" b="35973"/>
          <a:stretch>
            <a:fillRect/>
          </a:stretch>
        </p:blipFill>
        <p:spPr>
          <a:xfrm>
            <a:off x="-1218208" y="8541018"/>
            <a:ext cx="15441412" cy="1220123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January"/>
          <p:cNvSpPr txBox="1"/>
          <p:nvPr/>
        </p:nvSpPr>
        <p:spPr>
          <a:xfrm>
            <a:off x="5874512" y="9213728"/>
            <a:ext cx="125577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January</a:t>
            </a:r>
          </a:p>
        </p:txBody>
      </p:sp>
      <p:sp>
        <p:nvSpPr>
          <p:cNvPr id="124" name="26-28"/>
          <p:cNvSpPr txBox="1"/>
          <p:nvPr/>
        </p:nvSpPr>
        <p:spPr>
          <a:xfrm>
            <a:off x="2450694" y="9213728"/>
            <a:ext cx="99121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26-28</a:t>
            </a:r>
          </a:p>
        </p:txBody>
      </p:sp>
      <p:sp>
        <p:nvSpPr>
          <p:cNvPr id="125" name="2022"/>
          <p:cNvSpPr txBox="1"/>
          <p:nvPr/>
        </p:nvSpPr>
        <p:spPr>
          <a:xfrm>
            <a:off x="9706508" y="9213728"/>
            <a:ext cx="90678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3913" t="52473" r="13841" b="35973"/>
          <a:stretch>
            <a:fillRect/>
          </a:stretch>
        </p:blipFill>
        <p:spPr>
          <a:xfrm>
            <a:off x="-1218208" y="8549485"/>
            <a:ext cx="15441412" cy="1220123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January"/>
          <p:cNvSpPr txBox="1"/>
          <p:nvPr/>
        </p:nvSpPr>
        <p:spPr>
          <a:xfrm>
            <a:off x="5874512" y="9222195"/>
            <a:ext cx="125577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January</a:t>
            </a:r>
          </a:p>
        </p:txBody>
      </p:sp>
      <p:sp>
        <p:nvSpPr>
          <p:cNvPr id="129" name="26-28"/>
          <p:cNvSpPr txBox="1"/>
          <p:nvPr/>
        </p:nvSpPr>
        <p:spPr>
          <a:xfrm>
            <a:off x="2450694" y="9222195"/>
            <a:ext cx="99121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26-28</a:t>
            </a:r>
          </a:p>
        </p:txBody>
      </p:sp>
      <p:sp>
        <p:nvSpPr>
          <p:cNvPr id="130" name="2022"/>
          <p:cNvSpPr txBox="1"/>
          <p:nvPr/>
        </p:nvSpPr>
        <p:spPr>
          <a:xfrm>
            <a:off x="9706509" y="9222195"/>
            <a:ext cx="90678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2022</a:t>
            </a:r>
          </a:p>
        </p:txBody>
      </p:sp>
      <p:pic>
        <p:nvPicPr>
          <p:cNvPr id="13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80013" y="175683"/>
            <a:ext cx="2439989" cy="12199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Bibliografia"/>
          <p:cNvSpPr txBox="1"/>
          <p:nvPr>
            <p:ph type="body" idx="22"/>
          </p:nvPr>
        </p:nvSpPr>
        <p:spPr>
          <a:xfrm>
            <a:off x="1270000" y="737675"/>
            <a:ext cx="10464801" cy="647701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Bibliografia</a:t>
            </a:r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3913" t="52473" r="13841" b="35973"/>
          <a:stretch>
            <a:fillRect/>
          </a:stretch>
        </p:blipFill>
        <p:spPr>
          <a:xfrm>
            <a:off x="-1218208" y="8549485"/>
            <a:ext cx="15441412" cy="1220123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January"/>
          <p:cNvSpPr txBox="1"/>
          <p:nvPr/>
        </p:nvSpPr>
        <p:spPr>
          <a:xfrm>
            <a:off x="5874512" y="9222195"/>
            <a:ext cx="125577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January</a:t>
            </a:r>
          </a:p>
        </p:txBody>
      </p:sp>
      <p:sp>
        <p:nvSpPr>
          <p:cNvPr id="136" name="26-28"/>
          <p:cNvSpPr txBox="1"/>
          <p:nvPr/>
        </p:nvSpPr>
        <p:spPr>
          <a:xfrm>
            <a:off x="2450694" y="9222195"/>
            <a:ext cx="99121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26-28</a:t>
            </a:r>
          </a:p>
        </p:txBody>
      </p:sp>
      <p:sp>
        <p:nvSpPr>
          <p:cNvPr id="137" name="2022"/>
          <p:cNvSpPr txBox="1"/>
          <p:nvPr/>
        </p:nvSpPr>
        <p:spPr>
          <a:xfrm>
            <a:off x="9706509" y="9222195"/>
            <a:ext cx="90678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