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30276800" cy="42811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B8B8B8"/>
              </a:solidFill>
              <a:prstDash val="solid"/>
              <a:miter lim="400000"/>
            </a:ln>
          </a:left>
          <a:right>
            <a:ln w="254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B8B8B8"/>
              </a:solidFill>
              <a:prstDash val="solid"/>
              <a:miter lim="400000"/>
            </a:ln>
          </a:top>
          <a:bottom>
            <a:ln w="25400" cap="flat">
              <a:solidFill>
                <a:srgbClr val="B8B8B8"/>
              </a:solidFill>
              <a:prstDash val="solid"/>
              <a:miter lim="400000"/>
            </a:ln>
          </a:bottom>
          <a:insideH>
            <a:ln w="25400" cap="flat">
              <a:solidFill>
                <a:srgbClr val="B8B8B8"/>
              </a:solidFill>
              <a:prstDash val="solid"/>
              <a:miter lim="400000"/>
            </a:ln>
          </a:insideH>
          <a:insideV>
            <a:ln w="254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06060"/>
              </a:solidFill>
              <a:prstDash val="solid"/>
              <a:miter lim="400000"/>
            </a:ln>
          </a:left>
          <a:right>
            <a:ln w="254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606060"/>
              </a:solidFill>
              <a:prstDash val="solid"/>
              <a:miter lim="400000"/>
            </a:ln>
          </a:insideH>
          <a:insideV>
            <a:ln w="254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606060"/>
              </a:solidFill>
              <a:prstDash val="solid"/>
              <a:miter lim="400000"/>
            </a:ln>
          </a:left>
          <a:right>
            <a:ln w="25400" cap="flat">
              <a:solidFill>
                <a:srgbClr val="606060"/>
              </a:solidFill>
              <a:prstDash val="solid"/>
              <a:miter lim="400000"/>
            </a:ln>
          </a:right>
          <a:top>
            <a:ln w="508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606060"/>
              </a:solidFill>
              <a:prstDash val="solid"/>
              <a:miter lim="400000"/>
            </a:ln>
          </a:insideH>
          <a:insideV>
            <a:ln w="254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Manuel Macieira"/>
          <p:cNvSpPr txBox="1"/>
          <p:nvPr>
            <p:ph type="body" sz="quarter" idx="21"/>
          </p:nvPr>
        </p:nvSpPr>
        <p:spPr>
          <a:xfrm>
            <a:off x="2979562" y="24858724"/>
            <a:ext cx="24317676" cy="178661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i="1" sz="10400"/>
            </a:lvl1pPr>
          </a:lstStyle>
          <a:p>
            <a:pPr/>
            <a:r>
              <a:t>–Manuel Macieira</a:t>
            </a:r>
          </a:p>
        </p:txBody>
      </p:sp>
      <p:sp>
        <p:nvSpPr>
          <p:cNvPr id="94" name="“Digite aqui uma citação.”"/>
          <p:cNvSpPr txBox="1"/>
          <p:nvPr>
            <p:ph type="body" sz="quarter" idx="22"/>
          </p:nvPr>
        </p:nvSpPr>
        <p:spPr>
          <a:xfrm>
            <a:off x="2979562" y="19476112"/>
            <a:ext cx="24317676" cy="2442911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“Digite aqui uma citação.”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2178842" y="10073340"/>
            <a:ext cx="34634483" cy="2310769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sz="half" idx="21"/>
          </p:nvPr>
        </p:nvSpPr>
        <p:spPr>
          <a:xfrm>
            <a:off x="3797732" y="10745139"/>
            <a:ext cx="22665022" cy="1511788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2979562" y="25685052"/>
            <a:ext cx="24317676" cy="330531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2979562" y="29019878"/>
            <a:ext cx="24317676" cy="262654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2979562" y="17569322"/>
            <a:ext cx="24317676" cy="7673054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5288856" y="11499743"/>
            <a:ext cx="28818217" cy="1921214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2241768" y="11548928"/>
            <a:ext cx="12394933" cy="9266688"/>
          </a:xfrm>
          <a:prstGeom prst="rect">
            <a:avLst/>
          </a:prstGeom>
        </p:spPr>
        <p:txBody>
          <a:bodyPr/>
          <a:lstStyle>
            <a:lvl1pPr>
              <a:defRPr sz="262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2241768" y="21051708"/>
            <a:ext cx="12394933" cy="956180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to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xfrm>
            <a:off x="2241768" y="10663576"/>
            <a:ext cx="25793264" cy="501699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alín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xfrm>
            <a:off x="2241768" y="10663576"/>
            <a:ext cx="25793264" cy="501699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sz="half" idx="1"/>
          </p:nvPr>
        </p:nvSpPr>
        <p:spPr>
          <a:xfrm>
            <a:off x="2241768" y="16093737"/>
            <a:ext cx="25793264" cy="14608312"/>
          </a:xfrm>
          <a:prstGeom prst="rect">
            <a:avLst/>
          </a:prstGeom>
        </p:spPr>
        <p:txBody>
          <a:bodyPr anchor="ctr"/>
          <a:lstStyle>
            <a:lvl1pPr marL="1916906" indent="-1916906" algn="l">
              <a:spcBef>
                <a:spcPts val="18400"/>
              </a:spcBef>
              <a:buSzPct val="145000"/>
              <a:buChar char="•"/>
              <a:defRPr sz="13800"/>
            </a:lvl1pPr>
            <a:lvl2pPr marL="2361406" indent="-1916906" algn="l">
              <a:spcBef>
                <a:spcPts val="18400"/>
              </a:spcBef>
              <a:buSzPct val="145000"/>
              <a:buChar char="•"/>
              <a:defRPr sz="13800"/>
            </a:lvl2pPr>
            <a:lvl3pPr marL="2805906" indent="-1916906" algn="l">
              <a:spcBef>
                <a:spcPts val="18400"/>
              </a:spcBef>
              <a:buSzPct val="145000"/>
              <a:buChar char="•"/>
              <a:defRPr sz="13800"/>
            </a:lvl3pPr>
            <a:lvl4pPr marL="3250406" indent="-1916906" algn="l">
              <a:spcBef>
                <a:spcPts val="18400"/>
              </a:spcBef>
              <a:buSzPct val="145000"/>
              <a:buChar char="•"/>
              <a:defRPr sz="13800"/>
            </a:lvl4pPr>
            <a:lvl5pPr marL="3694906" indent="-1916906" algn="l">
              <a:spcBef>
                <a:spcPts val="18400"/>
              </a:spcBef>
              <a:buSzPct val="145000"/>
              <a:buChar char="•"/>
              <a:defRPr sz="1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alíneas e 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21"/>
          </p:nvPr>
        </p:nvSpPr>
        <p:spPr>
          <a:xfrm>
            <a:off x="9523790" y="16083897"/>
            <a:ext cx="21912470" cy="1460831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xfrm>
            <a:off x="2241768" y="10663576"/>
            <a:ext cx="25793264" cy="501699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2241768" y="16093737"/>
            <a:ext cx="12394933" cy="14608312"/>
          </a:xfrm>
          <a:prstGeom prst="rect">
            <a:avLst/>
          </a:prstGeom>
        </p:spPr>
        <p:txBody>
          <a:bodyPr anchor="ctr"/>
          <a:lstStyle>
            <a:lvl1pPr marL="1469571" indent="-1469571" algn="l">
              <a:spcBef>
                <a:spcPts val="14000"/>
              </a:spcBef>
              <a:buSzPct val="145000"/>
              <a:buChar char="•"/>
              <a:defRPr sz="12000"/>
            </a:lvl1pPr>
            <a:lvl2pPr marL="1812471" indent="-1469571" algn="l">
              <a:spcBef>
                <a:spcPts val="14000"/>
              </a:spcBef>
              <a:buSzPct val="145000"/>
              <a:buChar char="•"/>
              <a:defRPr sz="12000"/>
            </a:lvl2pPr>
            <a:lvl3pPr marL="2155371" indent="-1469571" algn="l">
              <a:spcBef>
                <a:spcPts val="14000"/>
              </a:spcBef>
              <a:buSzPct val="145000"/>
              <a:buChar char="•"/>
              <a:defRPr sz="12000"/>
            </a:lvl3pPr>
            <a:lvl4pPr marL="2498271" indent="-1469571" algn="l">
              <a:spcBef>
                <a:spcPts val="14000"/>
              </a:spcBef>
              <a:buSzPct val="145000"/>
              <a:buChar char="•"/>
              <a:defRPr sz="12000"/>
            </a:lvl4pPr>
            <a:lvl5pPr marL="2841171" indent="-1469571" algn="l">
              <a:spcBef>
                <a:spcPts val="14000"/>
              </a:spcBef>
              <a:buSzPct val="145000"/>
              <a:buChar char="•"/>
              <a:defRPr sz="1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14525972" y="31675936"/>
            <a:ext cx="1209118" cy="127749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rc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sz="half" idx="1"/>
          </p:nvPr>
        </p:nvSpPr>
        <p:spPr>
          <a:xfrm>
            <a:off x="2241768" y="13024515"/>
            <a:ext cx="25793264" cy="16762670"/>
          </a:xfrm>
          <a:prstGeom prst="rect">
            <a:avLst/>
          </a:prstGeom>
        </p:spPr>
        <p:txBody>
          <a:bodyPr anchor="ctr"/>
          <a:lstStyle>
            <a:lvl1pPr marL="1916906" indent="-1916906" algn="l">
              <a:spcBef>
                <a:spcPts val="18400"/>
              </a:spcBef>
              <a:buSzPct val="145000"/>
              <a:buChar char="•"/>
              <a:defRPr sz="13800"/>
            </a:lvl1pPr>
            <a:lvl2pPr marL="2361406" indent="-1916906" algn="l">
              <a:spcBef>
                <a:spcPts val="18400"/>
              </a:spcBef>
              <a:buSzPct val="145000"/>
              <a:buChar char="•"/>
              <a:defRPr sz="13800"/>
            </a:lvl2pPr>
            <a:lvl3pPr marL="2805906" indent="-1916906" algn="l">
              <a:spcBef>
                <a:spcPts val="18400"/>
              </a:spcBef>
              <a:buSzPct val="145000"/>
              <a:buChar char="•"/>
              <a:defRPr sz="13800"/>
            </a:lvl3pPr>
            <a:lvl4pPr marL="3250406" indent="-1916906" algn="l">
              <a:spcBef>
                <a:spcPts val="18400"/>
              </a:spcBef>
              <a:buSzPct val="145000"/>
              <a:buChar char="•"/>
              <a:defRPr sz="13800"/>
            </a:lvl4pPr>
            <a:lvl5pPr marL="3694906" indent="-1916906" algn="l">
              <a:spcBef>
                <a:spcPts val="18400"/>
              </a:spcBef>
              <a:buSzPct val="145000"/>
              <a:buChar char="•"/>
              <a:defRPr sz="1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15551563" y="21759991"/>
            <a:ext cx="14069775" cy="93847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15138400" y="12139162"/>
            <a:ext cx="13634426" cy="908961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23"/>
          </p:nvPr>
        </p:nvSpPr>
        <p:spPr>
          <a:xfrm>
            <a:off x="-5490308" y="12139162"/>
            <a:ext cx="27844326" cy="1856288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2979562" y="13880355"/>
            <a:ext cx="24317676" cy="76730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18046" tIns="118046" rIns="118046" bIns="118046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2979562" y="21789502"/>
            <a:ext cx="24317676" cy="262654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18046" tIns="118046" rIns="118046" bIns="118046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4525972" y="31675936"/>
            <a:ext cx="1209118" cy="1252444"/>
          </a:xfrm>
          <a:prstGeom prst="rect">
            <a:avLst/>
          </a:prstGeom>
          <a:ln w="25400">
            <a:miter lim="400000"/>
          </a:ln>
        </p:spPr>
        <p:txBody>
          <a:bodyPr wrap="none" lIns="118046" tIns="118046" rIns="118046" bIns="118046">
            <a:spAutoFit/>
          </a:bodyPr>
          <a:lstStyle>
            <a:lvl1pPr>
              <a:defRPr b="0" sz="68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Relationship Id="rId3" Type="http://schemas.openxmlformats.org/officeDocument/2006/relationships/image" Target="../media/image2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ÍTULO/ TITLE"/>
          <p:cNvSpPr txBox="1"/>
          <p:nvPr/>
        </p:nvSpPr>
        <p:spPr>
          <a:xfrm>
            <a:off x="7460320" y="1298982"/>
            <a:ext cx="16849168" cy="113529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1394" tIns="51394" rIns="51394" bIns="51394"/>
          <a:lstStyle>
            <a:lvl1pPr algn="l" defTabSz="462551">
              <a:defRPr b="0" sz="5600">
                <a:latin typeface="Skia Bold"/>
                <a:ea typeface="Skia Bold"/>
                <a:cs typeface="Skia Bold"/>
                <a:sym typeface="Skia Bold"/>
              </a:defRPr>
            </a:lvl1pPr>
          </a:lstStyle>
          <a:p>
            <a:pPr/>
            <a:r>
              <a:t>TÍTULO/ TITLE</a:t>
            </a:r>
          </a:p>
        </p:txBody>
      </p:sp>
      <p:sp>
        <p:nvSpPr>
          <p:cNvPr id="120" name="AUTORES/AUTHORS…"/>
          <p:cNvSpPr txBox="1"/>
          <p:nvPr/>
        </p:nvSpPr>
        <p:spPr>
          <a:xfrm>
            <a:off x="7627353" y="2561357"/>
            <a:ext cx="16515103" cy="145588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1394" tIns="51394" rIns="51394" bIns="51394"/>
          <a:lstStyle/>
          <a:p>
            <a:pPr algn="l" defTabSz="462551">
              <a:defRPr b="0" sz="3800">
                <a:latin typeface="Skia Bold"/>
                <a:ea typeface="Skia Bold"/>
                <a:cs typeface="Skia Bold"/>
                <a:sym typeface="Skia Bold"/>
              </a:defRPr>
            </a:pPr>
            <a:r>
              <a:t>AUTORES/AUTHORS </a:t>
            </a:r>
          </a:p>
          <a:p>
            <a:pPr algn="l" defTabSz="462551">
              <a:defRPr b="0" sz="3800">
                <a:latin typeface="Skia Bold"/>
                <a:ea typeface="Skia Bold"/>
                <a:cs typeface="Skia Bold"/>
                <a:sym typeface="Skia Bold"/>
              </a:defRPr>
            </a:pPr>
            <a:r>
              <a:t>Instituições</a:t>
            </a:r>
          </a:p>
        </p:txBody>
      </p:sp>
      <p:pic>
        <p:nvPicPr>
          <p:cNvPr id="12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6502" y="896728"/>
            <a:ext cx="7187786" cy="3593894"/>
          </a:xfrm>
          <a:prstGeom prst="rect">
            <a:avLst/>
          </a:prstGeom>
          <a:ln w="25400">
            <a:miter lim="400000"/>
          </a:ln>
        </p:spPr>
      </p:pic>
      <p:pic>
        <p:nvPicPr>
          <p:cNvPr id="122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l="3913" t="52473" r="13841" b="35973"/>
          <a:stretch>
            <a:fillRect/>
          </a:stretch>
        </p:blipFill>
        <p:spPr>
          <a:xfrm>
            <a:off x="-584814" y="40347761"/>
            <a:ext cx="32939284" cy="2602738"/>
          </a:xfrm>
          <a:prstGeom prst="rect">
            <a:avLst/>
          </a:prstGeom>
          <a:ln w="25400">
            <a:miter lim="400000"/>
          </a:ln>
        </p:spPr>
      </p:pic>
      <p:sp>
        <p:nvSpPr>
          <p:cNvPr id="123" name="January"/>
          <p:cNvSpPr txBox="1"/>
          <p:nvPr/>
        </p:nvSpPr>
        <p:spPr>
          <a:xfrm>
            <a:off x="14995426" y="41901879"/>
            <a:ext cx="1778954" cy="60960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584200">
              <a:defRPr sz="3500">
                <a:solidFill>
                  <a:srgbClr val="FFFFFF"/>
                </a:solidFill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/>
            <a:r>
              <a:t>January</a:t>
            </a:r>
          </a:p>
        </p:txBody>
      </p:sp>
      <p:sp>
        <p:nvSpPr>
          <p:cNvPr id="124" name="26-28"/>
          <p:cNvSpPr txBox="1"/>
          <p:nvPr/>
        </p:nvSpPr>
        <p:spPr>
          <a:xfrm>
            <a:off x="7565660" y="41901879"/>
            <a:ext cx="1393127" cy="60960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584200">
              <a:defRPr sz="3500">
                <a:solidFill>
                  <a:srgbClr val="FFFFFF"/>
                </a:solidFill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/>
            <a:r>
              <a:t>26-28</a:t>
            </a:r>
          </a:p>
        </p:txBody>
      </p:sp>
      <p:sp>
        <p:nvSpPr>
          <p:cNvPr id="125" name="2022"/>
          <p:cNvSpPr txBox="1"/>
          <p:nvPr/>
        </p:nvSpPr>
        <p:spPr>
          <a:xfrm>
            <a:off x="23073842" y="41901879"/>
            <a:ext cx="1270001" cy="60960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584200">
              <a:defRPr sz="3500">
                <a:solidFill>
                  <a:srgbClr val="FFFFFF"/>
                </a:solidFill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/>
            <a:r>
              <a:t>2022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0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0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